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4" autoAdjust="0"/>
    <p:restoredTop sz="94694"/>
  </p:normalViewPr>
  <p:slideViewPr>
    <p:cSldViewPr snapToGrid="0">
      <p:cViewPr varScale="1">
        <p:scale>
          <a:sx n="117" d="100"/>
          <a:sy n="117" d="100"/>
        </p:scale>
        <p:origin x="184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36378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B23A346-B1D0-B94B-9E3E-449898C222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058659" y="5096975"/>
            <a:ext cx="6613035" cy="99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004D033-BE76-8545-A829-C60B2F411576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7118819" y="6058498"/>
            <a:ext cx="5296700" cy="79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6</cp:revision>
  <dcterms:created xsi:type="dcterms:W3CDTF">2020-01-27T20:57:30Z</dcterms:created>
  <dcterms:modified xsi:type="dcterms:W3CDTF">2021-02-09T21:02:42Z</dcterms:modified>
</cp:coreProperties>
</file>